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BDE4-3AD2-4794-AE59-56BBAB91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457A9-BC20-48FE-89D4-A49B8C75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073A-1949-49A6-A6C4-6B8DAAA4733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AC856-63F3-47F6-A25A-6F3600D9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673D8-5BB1-49B8-B5C5-1117CF31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1A22-F57E-42BA-A8C1-E0A8228B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0C23A-4F39-4079-8CC9-F33D4A7B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A04AB-A281-48D2-858C-E8A6B7351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56CC-1C04-4137-A936-F6BA0F6FB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073A-1949-49A6-A6C4-6B8DAAA4733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D95EA-B828-4B8C-99E7-BD1253A58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2E218-E9EA-4C1C-975D-135D0B710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1A22-F57E-42BA-A8C1-E0A8228B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C75526-8C4F-4D6B-976D-9CC46C73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Grade 3 Emergency Response</a:t>
            </a:r>
            <a:b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(early January 2020)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2C778-36F4-40FA-8BFF-02D6632B8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FCD0DB-5FD5-4E02-A10F-70CF1005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Emergency of International Concern (PHEIC) (2)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52027-7168-4DC7-AFB3-B9EC61C3B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0D535-03DC-4FED-A025-881ACEFE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Strategic Preparedness and Response Plan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1C79E-ECE2-428A-BB31-9A9223EBF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D107C-380A-4E85-8F68-9267FE65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Strategic Preparedness and Response Plan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1ED48-B573-47A3-9156-D25369786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4DF5DE-5230-4F3D-AC59-41B4AEFA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PAHO/WHO Guidance and Recommendations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C6462-9AC2-41EB-8E31-298169987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20634-FAF9-4016-8411-469E715D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PAHO Products and Meetings (1)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61276-9EF2-4113-97DF-BB1F4DB52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2DB01-F8E0-489F-A7C4-E7A8DEF7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PAHO Products and Meeting (2)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346B2-E930-498F-96F3-71213DAB7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4F19D-DB15-4111-9520-5D7DB318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PAHO Lines of Work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06F4C-2FAE-44CD-B2D6-3B3E9B0F0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A6E3F-EE8F-48BC-ABCA-C1E424C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F6CAC-B8FE-46AB-9F34-6A9C21D25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0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0DE0E-4A56-4520-9702-A431F086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73A66-9E64-4ADA-B10B-6C45630B11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69458-653F-4FBB-A678-4BF148C7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Network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A5930-CDD6-4C80-8B62-FD5EC7AC6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275811-0F5A-4612-ACF0-0A4678E7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Public Health Approach to the  Coronavirus Virus Disease (COVID-19) </a:t>
            </a:r>
            <a:br>
              <a:rPr lang="en-US" b="1"/>
            </a:br>
            <a:r>
              <a:rPr lang="en-US" b="1"/>
              <a:t>- The Regional Response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93F10-6730-4256-8458-A364468BD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C8EA0A-CA5A-46B9-A7D2-97BB764C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of COVID-19 data to PAHO/WHO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7403-33FD-4758-BFBC-7ECDAE526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9F3D9-FCA0-47BC-A02A-8E717D9A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Guidance Documents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13243-A025-4DCE-B4B5-80CFE2A76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60834-BA2D-4809-8752-8D83B235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935B6-30DD-4655-B73C-3D8CE7191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4E109-2183-4590-B17F-6F04C05A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7BE69-3EF9-4891-B649-D33AFA4CB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820A2-554A-443A-AB3D-6BA44961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Situation as at 14 February 2020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9B8A9-CD59-4B6B-8F13-6BA4D30B2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DFA475-DE70-436D-AC18-07227DB1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Situation (continued)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3328C-E59A-4E07-98C8-39E1D3C90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FF0469-F671-4004-A834-CE4492B0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COVID-19 cases in the Region of the Americas as of 13 February 2020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9ECA7-550B-42F5-9BE6-E730C088B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5B107-BDBD-4E06-BF56-9817E895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for the Americas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BF8B-2DEC-4924-8BAE-2F98DD815E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EA6452-FB2E-4EAD-809E-804BCACC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Grade 3 Emergency Response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2362F-D0E4-4E4F-9C4D-96BBA189F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1BC20A-200E-439D-B769-4D9AA022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Grade 3 Emergency Response</a:t>
            </a:r>
            <a:b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T" sz="4000"/>
              <a:t>IMS Structure (6 Essential Functions*)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BABD4-973C-44CD-9363-BE6A16CF6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2FBF0-FC44-4F56-A351-201131E9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Emergency of International Concern (PHEIC) (1)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051BE-F497-4E0B-BA6C-5F84886A4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WHO Grade 3 Emergency Response (early January 2020)</vt:lpstr>
      <vt:lpstr>A Public Health Approach to the  Coronavirus Virus Disease (COVID-19)  - The Regional Response</vt:lpstr>
      <vt:lpstr>Global Situation as at 14 February 2020</vt:lpstr>
      <vt:lpstr>Global Situation (continued)</vt:lpstr>
      <vt:lpstr>Number of COVID-19 cases in the Region of the Americas as of 13 February 2020</vt:lpstr>
      <vt:lpstr>Risk Assessment for the Americas</vt:lpstr>
      <vt:lpstr>WHO Grade 3 Emergency Response</vt:lpstr>
      <vt:lpstr>WHO Grade 3 Emergency Response IMS Structure (6 Essential Functions*)</vt:lpstr>
      <vt:lpstr>Public Health Emergency of International Concern (PHEIC) (1)</vt:lpstr>
      <vt:lpstr>Public Health Emergency of International Concern (PHEIC) (2)</vt:lpstr>
      <vt:lpstr>WHO Strategic Preparedness and Response Plan</vt:lpstr>
      <vt:lpstr>WHO Strategic Preparedness and Response Plan</vt:lpstr>
      <vt:lpstr>PAHO/WHO Guidance and Recommendations</vt:lpstr>
      <vt:lpstr>PAHO Products and Meetings (1)</vt:lpstr>
      <vt:lpstr>PAHO Products and Meeting (2)</vt:lpstr>
      <vt:lpstr>PAHO Lines of Work</vt:lpstr>
      <vt:lpstr>Surveillance</vt:lpstr>
      <vt:lpstr>PowerPoint Presentation</vt:lpstr>
      <vt:lpstr>Laboratory Network</vt:lpstr>
      <vt:lpstr>Reporting of COVID-19 data to PAHO/WHO</vt:lpstr>
      <vt:lpstr>Technical Guidance Documents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Grade 3 Emergency Response (early January 2020)</dc:title>
  <dc:creator>Keegan Baney</dc:creator>
  <cp:lastModifiedBy>Keegan Baney</cp:lastModifiedBy>
  <cp:revision>1</cp:revision>
  <dcterms:created xsi:type="dcterms:W3CDTF">2020-02-19T23:10:43Z</dcterms:created>
  <dcterms:modified xsi:type="dcterms:W3CDTF">2020-02-19T23:10:43Z</dcterms:modified>
</cp:coreProperties>
</file>