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FA2EA-558B-420C-BDA1-D2B9B1C8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E1D0FF-1A41-481A-B84C-273BDF643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7AF1-4659-4D1B-80E4-22FAF6455BD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0B8B7-A94A-4547-8B4E-F3FAF6852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8A91C-10CE-4B7D-8D86-3CB08E4E2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6B82-2C2F-4C73-B7AF-6E2BACF1D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1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C4BB3C-40FD-4406-BED4-08C4B7911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5B6DF-B588-4C59-B42F-D31F33319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71FC1-92EE-458D-A5FB-39763C791D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07AF1-4659-4D1B-80E4-22FAF6455BD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2238C-573B-47CA-B1F2-FA5702B39E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4AAF4-3352-4F9F-875F-7581B6E41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6B82-2C2F-4C73-B7AF-6E2BACF1D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3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0E53388-1DD8-4C7C-B6EF-0492937B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CORONAVIRUS 2020 and critical care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55A273-B7D9-43AC-B89A-79199E27C81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5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7161FAD1-90D0-4457-872A-B8748FF14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outline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4053B3-42D6-428E-B7BB-F9506728C47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82830041-279D-45BD-9FF7-778F3DBAC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approach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55E151-3BD6-402D-9584-8428C8FFBFB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AB7C238-0E58-4C83-AAD1-C8B396412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Infection control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3516A7-A5D9-4A4F-99C6-1D9FE58E275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997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A2F5672-37F0-4C04-88AF-72926EA9F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principles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4BFFA0-45A7-4EB5-8E01-0E47A90DE5F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16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8543C74-7D89-44E2-B6A5-D188DFB17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Severe hypoxia treatment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35808D-629B-4FFD-B98B-8AC8C23A8C4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95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257112F-0958-4660-9BD2-88EADA5B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Lessons from flu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595031-207F-4CF5-948C-D90AD95E87E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52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8D38E428-51A8-4145-AD70-9879A260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1AF2C4-50EE-46BC-83FE-0CB6A156DA2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664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CORONAVIRUS 2020 and critical care</vt:lpstr>
      <vt:lpstr>outline</vt:lpstr>
      <vt:lpstr>approach</vt:lpstr>
      <vt:lpstr>Infection control</vt:lpstr>
      <vt:lpstr>principles</vt:lpstr>
      <vt:lpstr>Severe hypoxia treatment</vt:lpstr>
      <vt:lpstr>Lessons from flu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CORONAVIRUS 2020 and critical care</dc:title>
  <dc:creator>Keegan Baney</dc:creator>
  <cp:lastModifiedBy>Keegan Baney</cp:lastModifiedBy>
  <cp:revision>1</cp:revision>
  <dcterms:created xsi:type="dcterms:W3CDTF">2020-02-20T02:41:34Z</dcterms:created>
  <dcterms:modified xsi:type="dcterms:W3CDTF">2020-02-20T02:41:34Z</dcterms:modified>
</cp:coreProperties>
</file>