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5F52-5BEB-4B02-BCF2-4FE708EC2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CD0FD-4678-4792-9077-301B32AA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8AFA-1D5E-470E-B46D-CB58C70AF945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7A68CB-5F5A-4236-9E0F-4CA98A8E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22E714-DBCE-45E3-AB7D-CA32B79F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CC30-1971-443C-820F-983EF93D4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8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EA67A0-AA90-486E-9689-F412AB23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C08F2-F036-4DE5-A2C6-1ABD7346E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52DF0-D578-4A6F-B61A-DCCD2A353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D8AFA-1D5E-470E-B46D-CB58C70AF945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9606C-5DD4-4E9F-9986-0C7DDAC86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7CBF2-10F0-4071-9E32-3F583DDE7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CCC30-1971-443C-820F-983EF93D4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4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D58AB01-C046-40E3-975C-59411FFB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CORONAVIRUS 2020 and critical care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528A93-ABC0-496B-A4C6-712BC20DB7C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70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A547C68-E0AB-488C-AB1B-925356C1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outline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5411C0-A50C-481E-8E2B-293C3A7AC03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92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5F9511D-785B-4BA4-A8C2-926BFABAC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814A26-266E-49AC-9E03-9A1201A1063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3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A68DBA4-6B49-4A15-A408-CF67C0B6D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Infection control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AD4742-3710-4C6E-B9FB-7CA39522725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09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A767652-34B0-4801-A0FF-515B1EF9D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C58A39-F1F6-4FD9-8B0E-09438A83C85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2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2FD0B00-C591-4604-BDB5-17A638B67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Severe hypoxia treatment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0AEDEB-878E-46C1-8EA0-2E130DEE467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90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9DB797A-AB45-4B71-97D5-7C5EB8A14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Lessons from flu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5C9A59-B056-41DD-AF43-26DCD727711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01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A667153-3B7F-4DBE-94FE-59D5EB45B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21660C-66B4-4BE2-9CE5-E11649D5E16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CORONAVIRUS 2020 and critical care</vt:lpstr>
      <vt:lpstr>outline</vt:lpstr>
      <vt:lpstr>approach</vt:lpstr>
      <vt:lpstr>Infection control</vt:lpstr>
      <vt:lpstr>principles</vt:lpstr>
      <vt:lpstr>Severe hypoxia treatment</vt:lpstr>
      <vt:lpstr>Lessons from flu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 2020 and critical care</dc:title>
  <dc:creator>Keegan Baney</dc:creator>
  <cp:lastModifiedBy>Keegan Baney</cp:lastModifiedBy>
  <cp:revision>1</cp:revision>
  <dcterms:created xsi:type="dcterms:W3CDTF">2020-02-19T23:08:32Z</dcterms:created>
  <dcterms:modified xsi:type="dcterms:W3CDTF">2020-02-19T23:08:32Z</dcterms:modified>
</cp:coreProperties>
</file>