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017DF-3C9C-4404-BED7-E9634159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D3F98-6888-4930-B8A2-B847EA19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ADB1-8B88-4FDE-B5DB-84FE91A70BA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FFA27-25E0-47EC-A1D8-3CFEC017F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283E8-D635-40F3-AE50-7C3C4C13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384B-C11A-44D6-9C39-F9D49D22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6B99AC-D865-4189-AEE5-B15B3809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FA0BA-8A48-4AD8-AB4D-50C5352A9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449A2-CE37-48BC-BA78-021CC698C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AADB1-8B88-4FDE-B5DB-84FE91A70BA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7CF55-E97D-4B97-823C-3E022F7FD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5E503-A26E-48E4-AE53-88BEF1C7F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3384B-C11A-44D6-9C39-F9D49D22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CE68F2-16B4-4BE5-BD3A-C14084D1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99FF33"/>
                </a:solidFill>
              </a:rPr>
              <a:t>Epidemiology of The Novel Coronavirus</a:t>
            </a:r>
            <a:br>
              <a:rPr lang="en-US" b="1">
                <a:solidFill>
                  <a:srgbClr val="99FF33"/>
                </a:solidFill>
              </a:rPr>
            </a:br>
            <a:r>
              <a:rPr lang="en-US" b="1">
                <a:solidFill>
                  <a:srgbClr val="99FF33"/>
                </a:solidFill>
              </a:rPr>
              <a:t>responsible for COVID-19*</a:t>
            </a:r>
            <a:br>
              <a:rPr lang="en-US" b="1">
                <a:solidFill>
                  <a:srgbClr val="99FF33"/>
                </a:solidFill>
              </a:rPr>
            </a:br>
            <a:r>
              <a:rPr lang="en-US" b="1">
                <a:solidFill>
                  <a:srgbClr val="99FF33"/>
                </a:solidFill>
              </a:rPr>
              <a:t>AKA SARS-CoV-2</a:t>
            </a:r>
            <a:r>
              <a:rPr lang="en-US" b="1" baseline="30000">
                <a:solidFill>
                  <a:srgbClr val="99FF33"/>
                </a:solidFill>
              </a:rPr>
              <a:t>ð</a:t>
            </a:r>
            <a:endParaRPr lang="en-US" baseline="30000" dirty="0">
              <a:solidFill>
                <a:srgbClr val="99FF3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6A8CC9-A6DB-4709-87FF-5757AB5CB5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07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87B977-D798-44E4-B9F5-21951C8A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Presentation of COVID-19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C6C2F-D73F-4982-91B3-75FDFA6049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56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43811F-A50E-4868-86FF-BA6A240A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Definitions: Suspected Case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608359-BCB2-42C2-99E0-0FA5EE5139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1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205351-D2EC-4E94-8187-281CF4A8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Definitions: Probable Case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BA4FE-EA2E-4690-89C7-AB65EB27B4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58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BA3E0F-8B16-4A4E-BF78-61C361EF9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Definitions: Confirmed Case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5145D-45AC-40FD-9EC9-7105D0F8F7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59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F099A2-A6DA-4A62-952A-9E8AD78F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Epidemiologic Features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C807B8-1E48-48C5-90AF-CCB4D52625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25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5D9DB2-E83F-449C-B3B5-B06674C6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Asymptomatic Spread?? </a:t>
            </a:r>
            <a:r>
              <a:rPr lang="en-US">
                <a:sym typeface="Wingdings" panose="05000000000000000000" pitchFamily="2" charset="2"/>
              </a:rPr>
              <a:t>:-O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663DE-6D8B-4817-B899-A9EEB89E4A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01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863FB9-1858-4383-9014-078D19C9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Transmission during incubation period?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248A2D-3C48-4FF3-BB52-E93A418560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7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E2686C-6D05-432F-A163-EF713D3E6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Transmission during incubation period?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E4EC0-DF88-4053-B6F7-79CB6888C1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61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B60E5B-508A-411C-9E3B-C02EAA9E0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how IS it spread?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3A064B-610E-42AF-96BF-64F28CF6F2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72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1912D0-E84C-4E28-8C17-65BDE36A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5CD62-9827-4450-92CC-0B4E4C9E2A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1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792DB3-0EBB-4D3C-987D-5C4EA9ECB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 a Name?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41BA8F-6DB8-41DD-8E38-BAD52E3209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54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1731BE-620E-4A43-9376-23638C829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Fate of Droplets</a:t>
            </a:r>
            <a:endParaRPr lang="en-US" alt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071E5-F86C-49A9-8A87-1FCC9F5C2A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27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95AC8E-DD4C-4DC3-A67F-5196630C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Droplet transmission 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76BEA-5943-442B-8897-D9ACC93E52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55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00A3E6-6C18-4285-985D-55D94107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Epidemiologic Containment Measures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8BC205-3C67-4DE2-BE70-2EF726AF43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72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3D6718-8EF1-4972-B7D3-DAC359EE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Fever and Respiratory Symptoms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2A9C51-1472-4B42-BBF3-447C28C488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38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98ECF6-3A95-4D0C-B252-1ACAA8141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Severe Acute Respiratory Illness Surveillance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2B12C-91A8-43E0-A3AA-32902FADF2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84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632554-1EA5-4F78-8D2D-E31DEE90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NP Swab collection procedure (abridged)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9A6B16-507B-4142-9B12-B1D41C2F59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86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4835C1-66B3-4855-888F-D2B17F77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Recap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492594-BB79-4DF9-837C-2D10BEA031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27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736DA1-9FD0-4A1D-9CC9-F4A66AD8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Quick Recap of IPC Measures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884FA5-B750-4B0C-A62E-3EB74A7F29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59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F3AFF5-ED94-40C3-B9A3-41B20D193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2E77B-E706-4301-8F99-10E5159833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93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117F6B-FCF1-4CB4-AC2B-7D2EA204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Wider public health measures?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D9E588-0B08-4FF9-A9E3-2453DE54D1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CBB000-A229-4490-81C8-6DD5E49B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2F4FED-7D1A-4772-ADD6-DC9A20F9DE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8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80E1BD-4ACA-4424-9676-340CB7A7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Questions/Comments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81A0D-B8E0-40B3-B854-F8FBD6F469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0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1820BD-A4D8-48FF-A812-5A419264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Outbreak Reports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E9D570-421B-4E58-9547-50738B230C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5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E3195E-7D26-422D-B5D1-2DF231F45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/>
              <a:t>Timeline of COVID-2019 Cases </a:t>
            </a:r>
            <a:r>
              <a:rPr lang="en-US" sz="900"/>
              <a:t>By Metropolitan - Own work, CC BY-SA 4.0, https://commons.wikimedia.org/w/index.php?curid=86472036</a:t>
            </a:r>
            <a:endParaRPr lang="en-US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6989F-AD36-4181-86D1-2128ABB891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3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92EF5C-8BA1-4A4C-82B6-20962F75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Epidemiologic Curve of COVID-19 Outbreak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484847-FFF6-48C3-8DBD-3F9B7BA9A8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0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963701-AF13-4E6D-BEEF-ACFA58CDF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Figures (15 Feb 2020)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62FE6-98FA-44F7-AB2B-6B56C1DB76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0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5714C7-4ADC-4680-8EA9-74205CB2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Chains of Transmission outside of China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2AB44-B5BD-4D54-A5C3-E821B3487A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7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A1404A-F924-4777-A39F-6FB35196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Modelling Spread: Jan 29. Chinnazzi et 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A5ACE-8B0E-4E9E-B7BE-8164F55C9E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77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Widescreen</PresentationFormat>
  <Paragraphs>28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Epidemiology of The Novel Coronavirus responsible for COVID-19* AKA SARS-CoV-2ð</vt:lpstr>
      <vt:lpstr>What’s in a Name?</vt:lpstr>
      <vt:lpstr>Outline</vt:lpstr>
      <vt:lpstr>Early Outbreak Reports</vt:lpstr>
      <vt:lpstr>Timeline of COVID-2019 Cases By Metropolitan - Own work, CC BY-SA 4.0, https://commons.wikimedia.org/w/index.php?curid=86472036</vt:lpstr>
      <vt:lpstr>Epidemiologic Curve of COVID-19 Outbreak</vt:lpstr>
      <vt:lpstr>Current Figures (15 Feb 2020)</vt:lpstr>
      <vt:lpstr>Chains of Transmission outside of China</vt:lpstr>
      <vt:lpstr>Modelling Spread: Jan 29. Chinnazzi et al</vt:lpstr>
      <vt:lpstr>General Presentation of COVID-19</vt:lpstr>
      <vt:lpstr>Case Definitions: Suspected Case</vt:lpstr>
      <vt:lpstr>Case Definitions: Probable Case</vt:lpstr>
      <vt:lpstr>Case Definitions: Confirmed Case</vt:lpstr>
      <vt:lpstr>Key Epidemiologic Features</vt:lpstr>
      <vt:lpstr>Asymptomatic Spread?? :-O </vt:lpstr>
      <vt:lpstr>Transmission during incubation period?</vt:lpstr>
      <vt:lpstr>Transmission during incubation period?</vt:lpstr>
      <vt:lpstr>So how IS it spread?</vt:lpstr>
      <vt:lpstr>PowerPoint Presentation</vt:lpstr>
      <vt:lpstr>Fate of Droplets</vt:lpstr>
      <vt:lpstr>Droplet transmission </vt:lpstr>
      <vt:lpstr>Epidemiologic Containment Measures</vt:lpstr>
      <vt:lpstr>Fever and Respiratory Symptoms</vt:lpstr>
      <vt:lpstr>Severe Acute Respiratory Illness Surveillance</vt:lpstr>
      <vt:lpstr>NP Swab collection procedure (abridged)</vt:lpstr>
      <vt:lpstr>Recap</vt:lpstr>
      <vt:lpstr>Quick Recap of IPC Measures </vt:lpstr>
      <vt:lpstr>PowerPoint Presentation</vt:lpstr>
      <vt:lpstr>Wider public health measures?</vt:lpstr>
      <vt:lpstr>Questions/Comments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The Novel Coronavirus responsible for COVID-19* AKA SARS-CoV-2ð</dc:title>
  <dc:creator>Keegan Baney</dc:creator>
  <cp:lastModifiedBy>Keegan Baney</cp:lastModifiedBy>
  <cp:revision>1</cp:revision>
  <dcterms:created xsi:type="dcterms:W3CDTF">2020-02-19T23:11:21Z</dcterms:created>
  <dcterms:modified xsi:type="dcterms:W3CDTF">2020-02-19T23:11:21Z</dcterms:modified>
</cp:coreProperties>
</file>